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5" r:id="rId4"/>
    <p:sldId id="262" r:id="rId5"/>
    <p:sldId id="257" r:id="rId6"/>
    <p:sldId id="266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7E9"/>
    <a:srgbClr val="C5DF96"/>
    <a:srgbClr val="FBDCD9"/>
    <a:srgbClr val="C6E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F17C5E14-D62E-D0F9-0BAD-534430229ECA}"/>
              </a:ext>
            </a:extLst>
          </p:cNvPr>
          <p:cNvSpPr/>
          <p:nvPr/>
        </p:nvSpPr>
        <p:spPr>
          <a:xfrm>
            <a:off x="1329447" y="868721"/>
            <a:ext cx="9458527" cy="137836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77: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61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76AD4D-486A-48B2-8582-996B0FB167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9" t="29565" r="6345" b="51210"/>
          <a:stretch/>
        </p:blipFill>
        <p:spPr>
          <a:xfrm>
            <a:off x="1302025" y="1570383"/>
            <a:ext cx="10014576" cy="32401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5EE18A-034C-4898-8AE3-0E3E3B420E49}"/>
              </a:ext>
            </a:extLst>
          </p:cNvPr>
          <p:cNvSpPr/>
          <p:nvPr/>
        </p:nvSpPr>
        <p:spPr>
          <a:xfrm>
            <a:off x="1917675" y="1858617"/>
            <a:ext cx="3311964" cy="1093304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623ABA-368B-440C-A597-763012EDAE02}"/>
              </a:ext>
            </a:extLst>
          </p:cNvPr>
          <p:cNvSpPr/>
          <p:nvPr/>
        </p:nvSpPr>
        <p:spPr>
          <a:xfrm>
            <a:off x="2471314" y="4023693"/>
            <a:ext cx="527851" cy="506896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43F90F-0BD7-4D3A-A36F-C3E9AB116F33}"/>
              </a:ext>
            </a:extLst>
          </p:cNvPr>
          <p:cNvSpPr/>
          <p:nvPr/>
        </p:nvSpPr>
        <p:spPr>
          <a:xfrm>
            <a:off x="5716657" y="2543590"/>
            <a:ext cx="660955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72DBA4-CF30-4665-9CDE-180EEDE5F70C}"/>
              </a:ext>
            </a:extLst>
          </p:cNvPr>
          <p:cNvSpPr/>
          <p:nvPr/>
        </p:nvSpPr>
        <p:spPr>
          <a:xfrm>
            <a:off x="6584674" y="2523712"/>
            <a:ext cx="660955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33C22A-46FE-4908-B451-F64FA5ED8C6B}"/>
              </a:ext>
            </a:extLst>
          </p:cNvPr>
          <p:cNvSpPr/>
          <p:nvPr/>
        </p:nvSpPr>
        <p:spPr>
          <a:xfrm>
            <a:off x="1917674" y="2904712"/>
            <a:ext cx="3439517" cy="1093304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2B6FC5-5B74-4E27-B744-882FCAF7C5F9}"/>
              </a:ext>
            </a:extLst>
          </p:cNvPr>
          <p:cNvSpPr/>
          <p:nvPr/>
        </p:nvSpPr>
        <p:spPr>
          <a:xfrm>
            <a:off x="3080185" y="3998016"/>
            <a:ext cx="900287" cy="659709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912003-3633-47AA-84E6-DE015BC8C3F6}"/>
              </a:ext>
            </a:extLst>
          </p:cNvPr>
          <p:cNvSpPr/>
          <p:nvPr/>
        </p:nvSpPr>
        <p:spPr>
          <a:xfrm>
            <a:off x="6505161" y="2994164"/>
            <a:ext cx="805070" cy="869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40E531-983E-4CA8-918F-3F2960196B61}"/>
              </a:ext>
            </a:extLst>
          </p:cNvPr>
          <p:cNvSpPr/>
          <p:nvPr/>
        </p:nvSpPr>
        <p:spPr>
          <a:xfrm>
            <a:off x="5637144" y="2987538"/>
            <a:ext cx="805070" cy="879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406BED-B27A-4070-A02A-6E2A0815B819}"/>
              </a:ext>
            </a:extLst>
          </p:cNvPr>
          <p:cNvSpPr/>
          <p:nvPr/>
        </p:nvSpPr>
        <p:spPr>
          <a:xfrm>
            <a:off x="3919906" y="3970682"/>
            <a:ext cx="1437285" cy="740466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8699D5-C274-49C0-A787-0C061EC97DA6}"/>
              </a:ext>
            </a:extLst>
          </p:cNvPr>
          <p:cNvSpPr/>
          <p:nvPr/>
        </p:nvSpPr>
        <p:spPr>
          <a:xfrm>
            <a:off x="5643015" y="3945005"/>
            <a:ext cx="805070" cy="585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A3F3E9-849F-4C68-81D2-4026A5054A18}"/>
              </a:ext>
            </a:extLst>
          </p:cNvPr>
          <p:cNvSpPr/>
          <p:nvPr/>
        </p:nvSpPr>
        <p:spPr>
          <a:xfrm>
            <a:off x="6503504" y="3933411"/>
            <a:ext cx="805070" cy="585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B22F50-A783-49A7-A087-125326ED6652}"/>
              </a:ext>
            </a:extLst>
          </p:cNvPr>
          <p:cNvSpPr/>
          <p:nvPr/>
        </p:nvSpPr>
        <p:spPr>
          <a:xfrm>
            <a:off x="7373178" y="2252869"/>
            <a:ext cx="4194313" cy="2627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2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76AD4D-486A-48B2-8582-996B0FB167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9" t="50524" r="6345" b="30580"/>
          <a:stretch/>
        </p:blipFill>
        <p:spPr>
          <a:xfrm>
            <a:off x="1133060" y="1858617"/>
            <a:ext cx="10220036" cy="32500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08B96D-BA01-493C-BBBF-09F7A4102E73}"/>
              </a:ext>
            </a:extLst>
          </p:cNvPr>
          <p:cNvSpPr/>
          <p:nvPr/>
        </p:nvSpPr>
        <p:spPr>
          <a:xfrm>
            <a:off x="1513197" y="2085563"/>
            <a:ext cx="3714786" cy="1093304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052F77-47EB-4355-964F-D4B9863F0FE7}"/>
              </a:ext>
            </a:extLst>
          </p:cNvPr>
          <p:cNvSpPr/>
          <p:nvPr/>
        </p:nvSpPr>
        <p:spPr>
          <a:xfrm>
            <a:off x="2155092" y="4237796"/>
            <a:ext cx="527851" cy="506896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BBF17A-9AB5-4BE2-B04B-DD61C81D1B1B}"/>
              </a:ext>
            </a:extLst>
          </p:cNvPr>
          <p:cNvSpPr/>
          <p:nvPr/>
        </p:nvSpPr>
        <p:spPr>
          <a:xfrm>
            <a:off x="5676901" y="2712553"/>
            <a:ext cx="660955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D2454F-3D60-4CCA-8E23-A2F942069A25}"/>
              </a:ext>
            </a:extLst>
          </p:cNvPr>
          <p:cNvSpPr/>
          <p:nvPr/>
        </p:nvSpPr>
        <p:spPr>
          <a:xfrm>
            <a:off x="6544918" y="2692675"/>
            <a:ext cx="660955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969C33-90F1-48CE-A924-C56FBABE0CF3}"/>
              </a:ext>
            </a:extLst>
          </p:cNvPr>
          <p:cNvSpPr/>
          <p:nvPr/>
        </p:nvSpPr>
        <p:spPr>
          <a:xfrm>
            <a:off x="1650831" y="3026465"/>
            <a:ext cx="3577152" cy="1093304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4DE66-A2FE-4A41-84BA-CF296BC2C4EF}"/>
              </a:ext>
            </a:extLst>
          </p:cNvPr>
          <p:cNvSpPr/>
          <p:nvPr/>
        </p:nvSpPr>
        <p:spPr>
          <a:xfrm>
            <a:off x="2628645" y="4116043"/>
            <a:ext cx="1049864" cy="659709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23981D-B370-46BC-98E3-FCF0AC2D0DE4}"/>
              </a:ext>
            </a:extLst>
          </p:cNvPr>
          <p:cNvSpPr/>
          <p:nvPr/>
        </p:nvSpPr>
        <p:spPr>
          <a:xfrm>
            <a:off x="6456222" y="3213858"/>
            <a:ext cx="805070" cy="869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9208B9-C4F5-4676-B064-428D1ED0D0F3}"/>
              </a:ext>
            </a:extLst>
          </p:cNvPr>
          <p:cNvSpPr/>
          <p:nvPr/>
        </p:nvSpPr>
        <p:spPr>
          <a:xfrm>
            <a:off x="5588205" y="3207232"/>
            <a:ext cx="805070" cy="879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868554-C478-4CBE-A477-3546B518C37B}"/>
              </a:ext>
            </a:extLst>
          </p:cNvPr>
          <p:cNvSpPr/>
          <p:nvPr/>
        </p:nvSpPr>
        <p:spPr>
          <a:xfrm>
            <a:off x="3678509" y="4057028"/>
            <a:ext cx="1437285" cy="740466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7326F6-4098-4EC1-8477-085705873632}"/>
              </a:ext>
            </a:extLst>
          </p:cNvPr>
          <p:cNvSpPr/>
          <p:nvPr/>
        </p:nvSpPr>
        <p:spPr>
          <a:xfrm>
            <a:off x="5572542" y="4237796"/>
            <a:ext cx="805070" cy="585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153E5B-5E54-42D0-8FCF-A4AE13F7DEE5}"/>
              </a:ext>
            </a:extLst>
          </p:cNvPr>
          <p:cNvSpPr/>
          <p:nvPr/>
        </p:nvSpPr>
        <p:spPr>
          <a:xfrm>
            <a:off x="6433031" y="4226202"/>
            <a:ext cx="805070" cy="585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9FE070-B24F-4907-BEE2-8AFB702793CE}"/>
              </a:ext>
            </a:extLst>
          </p:cNvPr>
          <p:cNvSpPr/>
          <p:nvPr/>
        </p:nvSpPr>
        <p:spPr>
          <a:xfrm>
            <a:off x="7373178" y="1858617"/>
            <a:ext cx="4653981" cy="3021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9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9952750-40F6-4C11-851E-C1F0F539BD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6" t="79130" r="8389" b="8551"/>
          <a:stretch/>
        </p:blipFill>
        <p:spPr>
          <a:xfrm>
            <a:off x="967949" y="1689653"/>
            <a:ext cx="10513271" cy="22064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FB4FA7-CF47-422F-BFB5-D1AD73F92DE1}"/>
              </a:ext>
            </a:extLst>
          </p:cNvPr>
          <p:cNvSpPr/>
          <p:nvPr/>
        </p:nvSpPr>
        <p:spPr>
          <a:xfrm>
            <a:off x="3349488" y="3339548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EC80EC-A273-425B-92DF-4A7FF5CAD2B4}"/>
              </a:ext>
            </a:extLst>
          </p:cNvPr>
          <p:cNvSpPr/>
          <p:nvPr/>
        </p:nvSpPr>
        <p:spPr>
          <a:xfrm>
            <a:off x="3091071" y="3339548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02D8B7-91FB-413C-925E-B9D7720E4CCB}"/>
              </a:ext>
            </a:extLst>
          </p:cNvPr>
          <p:cNvSpPr/>
          <p:nvPr/>
        </p:nvSpPr>
        <p:spPr>
          <a:xfrm>
            <a:off x="5479774" y="3339548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7CEE09-7E2B-4252-A71E-823A5F648E3F}"/>
              </a:ext>
            </a:extLst>
          </p:cNvPr>
          <p:cNvSpPr/>
          <p:nvPr/>
        </p:nvSpPr>
        <p:spPr>
          <a:xfrm>
            <a:off x="5221357" y="3339548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61898E-A6B8-4019-B98F-AD79724ED354}"/>
              </a:ext>
            </a:extLst>
          </p:cNvPr>
          <p:cNvSpPr/>
          <p:nvPr/>
        </p:nvSpPr>
        <p:spPr>
          <a:xfrm>
            <a:off x="7596810" y="3339549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A4F0AF-EF80-4384-B8E3-15F7537F2EF7}"/>
              </a:ext>
            </a:extLst>
          </p:cNvPr>
          <p:cNvSpPr/>
          <p:nvPr/>
        </p:nvSpPr>
        <p:spPr>
          <a:xfrm>
            <a:off x="7338393" y="3339549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A15875-CD29-4156-B7C4-62303BB65A84}"/>
              </a:ext>
            </a:extLst>
          </p:cNvPr>
          <p:cNvSpPr/>
          <p:nvPr/>
        </p:nvSpPr>
        <p:spPr>
          <a:xfrm>
            <a:off x="9816548" y="3339548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A98CB0-A4B1-4CA2-9D71-A505F14BE97F}"/>
              </a:ext>
            </a:extLst>
          </p:cNvPr>
          <p:cNvSpPr/>
          <p:nvPr/>
        </p:nvSpPr>
        <p:spPr>
          <a:xfrm>
            <a:off x="9558131" y="3339548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23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61EA13-106D-4DAE-B86F-2BB3EACC8F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6" t="7088" r="8203" b="82188"/>
          <a:stretch/>
        </p:blipFill>
        <p:spPr>
          <a:xfrm>
            <a:off x="1673087" y="1649893"/>
            <a:ext cx="9116063" cy="166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70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61EA13-106D-4DAE-B86F-2BB3EACC8F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6" t="18961" r="8383" b="49027"/>
          <a:stretch/>
        </p:blipFill>
        <p:spPr>
          <a:xfrm>
            <a:off x="1731453" y="1043608"/>
            <a:ext cx="9116063" cy="498437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3DE9CCE-840D-46DB-AA97-118A7153EF3A}"/>
              </a:ext>
            </a:extLst>
          </p:cNvPr>
          <p:cNvCxnSpPr/>
          <p:nvPr/>
        </p:nvCxnSpPr>
        <p:spPr>
          <a:xfrm>
            <a:off x="3687417" y="3558209"/>
            <a:ext cx="5555974" cy="109330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0EBE467-1D34-4109-A56C-BF556FFC6E5A}"/>
              </a:ext>
            </a:extLst>
          </p:cNvPr>
          <p:cNvCxnSpPr>
            <a:cxnSpLocks/>
          </p:cNvCxnSpPr>
          <p:nvPr/>
        </p:nvCxnSpPr>
        <p:spPr>
          <a:xfrm flipV="1">
            <a:off x="7072604" y="3866322"/>
            <a:ext cx="2508718" cy="8829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57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61EA13-106D-4DAE-B86F-2BB3EACC8F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8" t="53749" r="8911" b="11285"/>
          <a:stretch/>
        </p:blipFill>
        <p:spPr>
          <a:xfrm>
            <a:off x="2256747" y="894945"/>
            <a:ext cx="9116063" cy="54443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74EE4B-930B-4E84-85AC-C2011C9F9199}"/>
              </a:ext>
            </a:extLst>
          </p:cNvPr>
          <p:cNvSpPr/>
          <p:nvPr/>
        </p:nvSpPr>
        <p:spPr>
          <a:xfrm>
            <a:off x="5562600" y="2097158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EE1EE9-6082-4114-A47D-5136E614BFD1}"/>
              </a:ext>
            </a:extLst>
          </p:cNvPr>
          <p:cNvSpPr/>
          <p:nvPr/>
        </p:nvSpPr>
        <p:spPr>
          <a:xfrm>
            <a:off x="6587834" y="2097158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26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47422C-7B45-4122-8433-28AEE8E724FF}"/>
              </a:ext>
            </a:extLst>
          </p:cNvPr>
          <p:cNvSpPr/>
          <p:nvPr/>
        </p:nvSpPr>
        <p:spPr>
          <a:xfrm>
            <a:off x="7653130" y="2097158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36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25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27</Words>
  <Application>Microsoft Office PowerPoint</Application>
  <PresentationFormat>Màn hình rộng</PresentationFormat>
  <Paragraphs>12</Paragraphs>
  <Slides>7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captthai84@outlook.com</cp:lastModifiedBy>
  <cp:revision>13</cp:revision>
  <dcterms:created xsi:type="dcterms:W3CDTF">2020-08-07T08:50:12Z</dcterms:created>
  <dcterms:modified xsi:type="dcterms:W3CDTF">2025-03-21T13:53:36Z</dcterms:modified>
</cp:coreProperties>
</file>